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94631"/>
  </p:normalViewPr>
  <p:slideViewPr>
    <p:cSldViewPr snapToGrid="0" snapToObjects="1">
      <p:cViewPr varScale="1">
        <p:scale>
          <a:sx n="77" d="100"/>
          <a:sy n="77" d="100"/>
        </p:scale>
        <p:origin x="208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D4F696B-F7E9-2D4A-976F-7970EC68F344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FC4FE9E-658F-DF42-A3D4-1552DF0D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5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ritingcommons.org/breaking-down-an-imag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Visual Rhetorical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Rhetorical Analysis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Build your Sanctuary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Make a video for sanctuary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Upload video to </a:t>
            </a:r>
            <a:r>
              <a:rPr lang="en-US" dirty="0" err="1" smtClean="0"/>
              <a:t>Behance</a:t>
            </a:r>
            <a:r>
              <a:rPr lang="en-US" dirty="0" smtClean="0"/>
              <a:t> and share world in Drive Folder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Switch with partner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analysis based off video and/or world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750 – 1000 words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Use images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Argue a main point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Use bold, italics, and different fonts/colors to get point across</a:t>
            </a:r>
          </a:p>
        </p:txBody>
      </p:sp>
    </p:spTree>
    <p:extLst>
      <p:ext uri="{BB962C8B-B14F-4D97-AF65-F5344CB8AC3E}">
        <p14:creationId xmlns:p14="http://schemas.microsoft.com/office/powerpoint/2010/main" val="128531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vs Textual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11185"/>
            <a:ext cx="8825659" cy="3808615"/>
          </a:xfrm>
        </p:spPr>
        <p:txBody>
          <a:bodyPr>
            <a:noAutofit/>
          </a:bodyPr>
          <a:lstStyle/>
          <a:p>
            <a:pPr marL="68580" indent="0">
              <a:buNone/>
              <a:defRPr/>
            </a:pPr>
            <a:r>
              <a:rPr lang="en-US" sz="2000" dirty="0"/>
              <a:t>Analyzing visual texts is both similar to and different from analyzing verbal texts: </a:t>
            </a:r>
          </a:p>
          <a:p>
            <a:pPr marL="68580" indent="0">
              <a:buNone/>
              <a:defRPr/>
            </a:pPr>
            <a:endParaRPr lang="en-US" sz="1400" dirty="0"/>
          </a:p>
          <a:p>
            <a:pPr indent="-274320">
              <a:buFont typeface="Wingdings 2" pitchFamily="18" charset="2"/>
              <a:buChar char=""/>
              <a:defRPr/>
            </a:pPr>
            <a:r>
              <a:rPr lang="en-US" sz="2000" dirty="0"/>
              <a:t>In both cases, you consider the text’s rhetorical situation, which is made up of its </a:t>
            </a:r>
            <a:r>
              <a:rPr lang="en-US" sz="2000" b="1" dirty="0"/>
              <a:t>audience</a:t>
            </a:r>
            <a:r>
              <a:rPr lang="en-US" sz="2000" dirty="0"/>
              <a:t>, </a:t>
            </a:r>
            <a:r>
              <a:rPr lang="en-US" sz="2000" b="1" dirty="0"/>
              <a:t>purpose</a:t>
            </a:r>
            <a:r>
              <a:rPr lang="en-US" sz="2000" dirty="0"/>
              <a:t>, and </a:t>
            </a:r>
            <a:r>
              <a:rPr lang="en-US" sz="2000" b="1" dirty="0"/>
              <a:t>context </a:t>
            </a:r>
            <a:r>
              <a:rPr lang="en-US" sz="2000" dirty="0"/>
              <a:t>(or circumstances).</a:t>
            </a:r>
          </a:p>
          <a:p>
            <a:pPr indent="-274320">
              <a:buFont typeface="Wingdings 2" pitchFamily="18" charset="2"/>
              <a:buChar char=""/>
              <a:defRPr/>
            </a:pPr>
            <a:r>
              <a:rPr lang="en-US" sz="2000" dirty="0"/>
              <a:t>In both cases, you think about how the text’s elements communicate for that </a:t>
            </a:r>
            <a:r>
              <a:rPr lang="en-US" sz="2000" b="1" dirty="0"/>
              <a:t>audience</a:t>
            </a:r>
            <a:r>
              <a:rPr lang="en-US" sz="2000" dirty="0"/>
              <a:t>, </a:t>
            </a:r>
            <a:r>
              <a:rPr lang="en-US" sz="2000" b="1" dirty="0"/>
              <a:t>purpose</a:t>
            </a:r>
            <a:r>
              <a:rPr lang="en-US" sz="2000" dirty="0"/>
              <a:t>, and </a:t>
            </a:r>
            <a:r>
              <a:rPr lang="en-US" sz="2000" b="1" dirty="0"/>
              <a:t>context</a:t>
            </a:r>
            <a:r>
              <a:rPr lang="en-US" sz="2000" dirty="0"/>
              <a:t>. </a:t>
            </a:r>
          </a:p>
          <a:p>
            <a:pPr indent="-274320">
              <a:buFont typeface="Wingdings 2" pitchFamily="18" charset="2"/>
              <a:buChar char=""/>
              <a:defRPr/>
            </a:pPr>
            <a:r>
              <a:rPr lang="en-US" sz="2000" dirty="0"/>
              <a:t>But, in visual text, you focus primarily on </a:t>
            </a:r>
            <a:r>
              <a:rPr lang="en-US" sz="2000" b="1" dirty="0"/>
              <a:t>visual</a:t>
            </a:r>
            <a:r>
              <a:rPr lang="en-US" sz="2000" dirty="0"/>
              <a:t> elements instead of </a:t>
            </a:r>
            <a:r>
              <a:rPr lang="en-US" sz="2000" b="1" dirty="0"/>
              <a:t>verbal</a:t>
            </a:r>
            <a:r>
              <a:rPr lang="en-US" sz="2000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6173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from a Rhetorical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lvl="1" indent="-274320">
              <a:buFont typeface="Wingdings 2" pitchFamily="18" charset="2"/>
              <a:buChar char=""/>
              <a:defRPr/>
            </a:pPr>
            <a:r>
              <a:rPr lang="en-US" sz="2000" b="1" dirty="0"/>
              <a:t>Who</a:t>
            </a:r>
            <a:r>
              <a:rPr lang="en-US" sz="2000" dirty="0"/>
              <a:t> is the </a:t>
            </a:r>
            <a:r>
              <a:rPr lang="en-US" sz="2000" dirty="0" smtClean="0"/>
              <a:t>intended </a:t>
            </a:r>
            <a:r>
              <a:rPr lang="en-US" sz="2000" b="1" dirty="0" smtClean="0"/>
              <a:t>audience</a:t>
            </a:r>
            <a:r>
              <a:rPr lang="en-US" sz="2000" dirty="0"/>
              <a:t>? </a:t>
            </a:r>
            <a:endParaRPr lang="en-US" sz="2000" dirty="0" smtClean="0"/>
          </a:p>
          <a:p>
            <a:pPr marL="640080" lvl="1" indent="-274320">
              <a:buFont typeface="Wingdings 2" pitchFamily="18" charset="2"/>
              <a:buChar char=""/>
              <a:defRPr/>
            </a:pPr>
            <a:r>
              <a:rPr lang="en-US" sz="2000" dirty="0" smtClean="0"/>
              <a:t>What </a:t>
            </a:r>
            <a:r>
              <a:rPr lang="en-US" sz="2000" dirty="0"/>
              <a:t>is its </a:t>
            </a:r>
            <a:r>
              <a:rPr lang="en-US" sz="2000" b="1" dirty="0"/>
              <a:t>purpose</a:t>
            </a:r>
            <a:r>
              <a:rPr lang="en-US" sz="2000" dirty="0"/>
              <a:t>? In other words, </a:t>
            </a:r>
            <a:r>
              <a:rPr lang="en-US" sz="2000" b="1" dirty="0"/>
              <a:t>why</a:t>
            </a:r>
            <a:r>
              <a:rPr lang="en-US" sz="2000" dirty="0"/>
              <a:t> </a:t>
            </a:r>
            <a:r>
              <a:rPr lang="en-US" sz="2000" dirty="0" smtClean="0"/>
              <a:t>was this made and why in this way?</a:t>
            </a:r>
            <a:endParaRPr lang="en-US" sz="2000" dirty="0"/>
          </a:p>
          <a:p>
            <a:pPr marL="640080" lvl="1" indent="-274320">
              <a:buFont typeface="Wingdings 2" pitchFamily="18" charset="2"/>
              <a:buChar char=""/>
              <a:defRPr/>
            </a:pPr>
            <a:r>
              <a:rPr lang="en-US" sz="2000" dirty="0"/>
              <a:t>What is its </a:t>
            </a:r>
            <a:r>
              <a:rPr lang="en-US" sz="2000" b="1" dirty="0"/>
              <a:t>context</a:t>
            </a:r>
            <a:r>
              <a:rPr lang="en-US" sz="2000" dirty="0"/>
              <a:t> or environment? In other words, </a:t>
            </a:r>
            <a:r>
              <a:rPr lang="en-US" sz="2000" b="1" dirty="0"/>
              <a:t>where</a:t>
            </a:r>
            <a:r>
              <a:rPr lang="en-US" sz="2000" dirty="0"/>
              <a:t>, </a:t>
            </a:r>
            <a:r>
              <a:rPr lang="en-US" sz="2000" b="1" dirty="0"/>
              <a:t>when</a:t>
            </a:r>
            <a:r>
              <a:rPr lang="en-US" sz="2000" dirty="0"/>
              <a:t>, and </a:t>
            </a:r>
            <a:r>
              <a:rPr lang="en-US" sz="2000" b="1" dirty="0"/>
              <a:t>how</a:t>
            </a:r>
            <a:r>
              <a:rPr lang="en-US" sz="2000" dirty="0"/>
              <a:t> </a:t>
            </a:r>
            <a:r>
              <a:rPr lang="en-US" sz="2000" dirty="0" smtClean="0"/>
              <a:t>would you come across this structure?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745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Rhetorical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11185"/>
            <a:ext cx="8825659" cy="3808615"/>
          </a:xfrm>
        </p:spPr>
        <p:txBody>
          <a:bodyPr/>
          <a:lstStyle/>
          <a:p>
            <a:r>
              <a:rPr lang="en-US" dirty="0" smtClean="0"/>
              <a:t>Purpose – What is this video/structure representing. Why is it here? Why was it built in this way?</a:t>
            </a:r>
          </a:p>
          <a:p>
            <a:r>
              <a:rPr lang="en-US" dirty="0" smtClean="0"/>
              <a:t>Audience – Who is the intended audience? Who would pick up on the cues from the video?</a:t>
            </a:r>
          </a:p>
          <a:p>
            <a:r>
              <a:rPr lang="en-US" dirty="0" smtClean="0"/>
              <a:t>Stance – What does the structure say about the villain? What are the author’s thoughts on the villain?</a:t>
            </a:r>
          </a:p>
          <a:p>
            <a:r>
              <a:rPr lang="en-US" dirty="0" smtClean="0"/>
              <a:t>Context – What is the environment? Does the structure/video and associated techniques fit the structure?</a:t>
            </a:r>
          </a:p>
          <a:p>
            <a:r>
              <a:rPr lang="en-US" dirty="0" smtClean="0"/>
              <a:t>Genre – Did the video represent the structure well? How does the video compare to the world?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7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Tone</a:t>
            </a:r>
          </a:p>
          <a:p>
            <a:r>
              <a:rPr lang="en-US" dirty="0" smtClean="0"/>
              <a:t>Arrangement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Scale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Color</a:t>
            </a:r>
          </a:p>
          <a:p>
            <a:r>
              <a:rPr lang="en-US" dirty="0" smtClean="0"/>
              <a:t>Readability/Detail</a:t>
            </a:r>
          </a:p>
          <a:p>
            <a:pPr marL="0" indent="0">
              <a:buNone/>
            </a:pPr>
            <a:r>
              <a:rPr lang="en-US" dirty="0"/>
              <a:t>For elaboration: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writingcommons.org/breaking-down-an-image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0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2287617"/>
            <a:ext cx="7822791" cy="4400320"/>
          </a:xfrm>
        </p:spPr>
      </p:pic>
    </p:spTree>
    <p:extLst>
      <p:ext uri="{BB962C8B-B14F-4D97-AF65-F5344CB8AC3E}">
        <p14:creationId xmlns:p14="http://schemas.microsoft.com/office/powerpoint/2010/main" val="75971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556" y="2171238"/>
            <a:ext cx="8036208" cy="4206453"/>
          </a:xfrm>
        </p:spPr>
      </p:pic>
    </p:spTree>
    <p:extLst>
      <p:ext uri="{BB962C8B-B14F-4D97-AF65-F5344CB8AC3E}">
        <p14:creationId xmlns:p14="http://schemas.microsoft.com/office/powerpoint/2010/main" val="1810649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</TotalTime>
  <Words>310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Gothic</vt:lpstr>
      <vt:lpstr>Wingdings 2</vt:lpstr>
      <vt:lpstr>Wingdings 3</vt:lpstr>
      <vt:lpstr>Arial</vt:lpstr>
      <vt:lpstr>Ion Boardroom</vt:lpstr>
      <vt:lpstr>The Visual Rhetorical Analysis</vt:lpstr>
      <vt:lpstr>Visual Rhetorical Analysis Requirements</vt:lpstr>
      <vt:lpstr>Visual vs Textual Analysis</vt:lpstr>
      <vt:lpstr>Analyzing from a Rhetorical Situation</vt:lpstr>
      <vt:lpstr>The Rhetorical Situation</vt:lpstr>
      <vt:lpstr>Other things to consider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Stuart</dc:creator>
  <cp:lastModifiedBy>Chris Stuart</cp:lastModifiedBy>
  <cp:revision>3</cp:revision>
  <dcterms:created xsi:type="dcterms:W3CDTF">2017-04-04T12:20:15Z</dcterms:created>
  <dcterms:modified xsi:type="dcterms:W3CDTF">2017-04-04T12:50:36Z</dcterms:modified>
</cp:coreProperties>
</file>